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7" r:id="rId3"/>
    <p:sldId id="292" r:id="rId4"/>
    <p:sldId id="293" r:id="rId5"/>
    <p:sldId id="290" r:id="rId6"/>
    <p:sldId id="294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A02B103-7E57-4957-9CCD-35A09D22B239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A43E9B5-CABC-44AC-974D-106D3B6DCE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00504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Національний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фармацевтичний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400" dirty="0" smtClean="0"/>
              <a:t>Кафедра клінічної лабораторної діагностики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Технології медичної діагностики та лікування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Загальна хірургія</a:t>
            </a:r>
            <a:br>
              <a:rPr lang="uk-UA" sz="27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4000" b="1" dirty="0" smtClean="0"/>
              <a:t>Тема лекції №5</a:t>
            </a:r>
            <a:r>
              <a:rPr lang="uk-UA" sz="4000" dirty="0" smtClean="0"/>
              <a:t>: Кровотеча і методи її зупинки 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15082"/>
            <a:ext cx="9144000" cy="64291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Лектор</a:t>
            </a:r>
            <a:r>
              <a:rPr lang="ru-RU" dirty="0" err="1" smtClean="0"/>
              <a:t>:к.мед.н</a:t>
            </a:r>
            <a:r>
              <a:rPr lang="ru-RU" dirty="0" smtClean="0"/>
              <a:t>., доцент О.О.Паламарчук</a:t>
            </a:r>
            <a:endParaRPr lang="uk-UA" dirty="0"/>
          </a:p>
        </p:txBody>
      </p:sp>
      <p:pic>
        <p:nvPicPr>
          <p:cNvPr id="4" name="Рисунок 3" descr="C:\Users\админ\Desktop\КОЛИ\Эмблема КЛД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192879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algn="ctr"/>
            <a:r>
              <a:rPr lang="uk-UA" dirty="0" smtClean="0"/>
              <a:t>План: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Поняття про кровотечу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Класифікація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Клініка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Оцінка об</a:t>
            </a:r>
            <a:r>
              <a:rPr lang="en-US" dirty="0" smtClean="0"/>
              <a:t>’</a:t>
            </a:r>
            <a:r>
              <a:rPr lang="uk-UA" dirty="0" err="1" smtClean="0"/>
              <a:t>єму</a:t>
            </a:r>
            <a:r>
              <a:rPr lang="uk-UA" dirty="0" smtClean="0"/>
              <a:t> крововтрати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Лікування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Ускладнення кровотеч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Кровотеча є небезпечною для життя людини, тому має бути своєчасно виявлена та зупинена.</a:t>
            </a:r>
          </a:p>
          <a:p>
            <a:r>
              <a:rPr lang="uk-UA" dirty="0" smtClean="0"/>
              <a:t>Важливим в лікуванні кровотеч є точна оцінко крововтрати та своєчасне відновлення </a:t>
            </a:r>
            <a:r>
              <a:rPr lang="uk-UA" dirty="0" err="1" smtClean="0"/>
              <a:t>ОЦК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 для самостійної роботи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Лабораторна діагностика змін в організмі людини при гострій кровотечі</a:t>
            </a:r>
          </a:p>
          <a:p>
            <a:r>
              <a:rPr lang="uk-UA" dirty="0" smtClean="0"/>
              <a:t>Оцінка лабораторних показників та оцінка об</a:t>
            </a:r>
            <a:r>
              <a:rPr lang="en-US" dirty="0" smtClean="0"/>
              <a:t>’</a:t>
            </a:r>
            <a:r>
              <a:rPr lang="uk-UA" dirty="0" err="1" smtClean="0"/>
              <a:t>єму</a:t>
            </a:r>
            <a:r>
              <a:rPr lang="uk-UA" dirty="0" smtClean="0"/>
              <a:t> крововтрати</a:t>
            </a:r>
          </a:p>
          <a:p>
            <a:r>
              <a:rPr lang="uk-UA" dirty="0" smtClean="0"/>
              <a:t>Поняття про </a:t>
            </a:r>
            <a:r>
              <a:rPr lang="uk-UA" dirty="0" err="1" smtClean="0"/>
              <a:t>геморагічний</a:t>
            </a:r>
            <a:r>
              <a:rPr lang="uk-UA" dirty="0" smtClean="0"/>
              <a:t> шок</a:t>
            </a:r>
          </a:p>
          <a:p>
            <a:r>
              <a:rPr lang="uk-UA" dirty="0" smtClean="0"/>
              <a:t>Способи тимчасової зупинки кровотеч та показання до їх використання</a:t>
            </a:r>
          </a:p>
          <a:p>
            <a:r>
              <a:rPr lang="uk-UA" dirty="0" smtClean="0"/>
              <a:t>Способи остаточної запинки кровотечі</a:t>
            </a:r>
          </a:p>
          <a:p>
            <a:r>
              <a:rPr lang="uk-UA" dirty="0" smtClean="0"/>
              <a:t>Спеціальні методи боротьби із кровотечами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lang="ru-RU" b="1" dirty="0" smtClean="0"/>
              <a:t>Общая хирургия</a:t>
            </a:r>
            <a:r>
              <a:rPr lang="ru-RU" dirty="0" smtClean="0"/>
              <a:t>, </a:t>
            </a:r>
            <a:r>
              <a:rPr lang="ru-RU" dirty="0" err="1" smtClean="0"/>
              <a:t>Гостищев</a:t>
            </a:r>
            <a:r>
              <a:rPr lang="ru-RU" dirty="0" smtClean="0"/>
              <a:t> В.К., </a:t>
            </a:r>
            <a:r>
              <a:rPr lang="ru-RU" dirty="0" err="1" smtClean="0"/>
              <a:t>ГЭОСТАР-Медиа</a:t>
            </a:r>
            <a:r>
              <a:rPr lang="ru-RU" dirty="0" smtClean="0"/>
              <a:t>, 2006.</a:t>
            </a:r>
          </a:p>
          <a:p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хірургія</a:t>
            </a:r>
            <a:r>
              <a:rPr lang="ru-RU" b="1" dirty="0" smtClean="0"/>
              <a:t>: </a:t>
            </a:r>
            <a:r>
              <a:rPr lang="ru-RU" b="1" dirty="0" err="1" smtClean="0"/>
              <a:t>підручник</a:t>
            </a:r>
            <a:r>
              <a:rPr lang="ru-RU" b="1" dirty="0" smtClean="0"/>
              <a:t> </a:t>
            </a:r>
            <a:r>
              <a:rPr lang="ru-RU" dirty="0" smtClean="0"/>
              <a:t>(ВНЗ ІV р. а.) / за ред. М.Д. </a:t>
            </a:r>
            <a:r>
              <a:rPr lang="ru-RU" dirty="0" err="1" smtClean="0"/>
              <a:t>Желіби</a:t>
            </a:r>
            <a:r>
              <a:rPr lang="ru-RU" dirty="0" smtClean="0"/>
              <a:t>, С.Д. </a:t>
            </a:r>
            <a:r>
              <a:rPr lang="ru-RU" dirty="0" err="1" smtClean="0"/>
              <a:t>Хіміча</a:t>
            </a:r>
            <a:r>
              <a:rPr lang="ru-RU" dirty="0" smtClean="0"/>
              <a:t>. — 2-е вид., </a:t>
            </a:r>
            <a:r>
              <a:rPr lang="ru-RU" dirty="0" err="1" smtClean="0"/>
              <a:t>випр</a:t>
            </a:r>
            <a:r>
              <a:rPr lang="ru-RU" dirty="0" smtClean="0"/>
              <a:t>. — К.</a:t>
            </a:r>
            <a:r>
              <a:rPr lang="uk-UA" dirty="0" smtClean="0"/>
              <a:t>: Медицина</a:t>
            </a:r>
            <a:r>
              <a:rPr lang="ru-RU" dirty="0" smtClean="0"/>
              <a:t>,  2016. –448 с.</a:t>
            </a:r>
          </a:p>
          <a:p>
            <a:r>
              <a:rPr lang="uk-UA" b="1" dirty="0" smtClean="0"/>
              <a:t>Загальна хірургія</a:t>
            </a:r>
            <a:r>
              <a:rPr lang="uk-UA" dirty="0" smtClean="0"/>
              <a:t>, </a:t>
            </a:r>
            <a:r>
              <a:rPr lang="uk-UA" dirty="0" err="1" smtClean="0"/>
              <a:t>Запорожан</a:t>
            </a:r>
            <a:r>
              <a:rPr lang="uk-UA" dirty="0" smtClean="0"/>
              <a:t> В.М., Одеський державний медичний університет, 1999.</a:t>
            </a:r>
          </a:p>
          <a:p>
            <a:r>
              <a:rPr lang="uk-UA" b="1" dirty="0" smtClean="0"/>
              <a:t>Хірургія</a:t>
            </a:r>
            <a:r>
              <a:rPr lang="uk-UA" dirty="0" smtClean="0"/>
              <a:t>, Кіт О.М., Тернопіль </a:t>
            </a:r>
            <a:r>
              <a:rPr lang="uk-UA" dirty="0" err="1" smtClean="0"/>
              <a:t>“Укрмедкнига”</a:t>
            </a:r>
            <a:r>
              <a:rPr lang="uk-UA" dirty="0" smtClean="0"/>
              <a:t>, 2004</a:t>
            </a:r>
          </a:p>
          <a:p>
            <a:r>
              <a:rPr lang="ru-RU" b="1" dirty="0" smtClean="0"/>
              <a:t>Хирургические болезни: Учебник</a:t>
            </a:r>
            <a:r>
              <a:rPr lang="ru-RU" dirty="0" smtClean="0"/>
              <a:t>/ М.И. Кузин. – 3е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– М.: Медицина, 2002 – 784 с: ил.</a:t>
            </a:r>
            <a:endParaRPr lang="uk-UA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29499" cy="1905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597" y="2000240"/>
            <a:ext cx="673703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90</TotalTime>
  <Words>203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Тема2</vt:lpstr>
      <vt:lpstr>Національний фармацевтичний університет Кафедра клінічної лабораторної діагностики  Технології медичної діагностики та лікування  Загальна хірургія  Тема лекції №5: Кровотеча і методи її зупинки </vt:lpstr>
      <vt:lpstr>План:</vt:lpstr>
      <vt:lpstr>Висновки</vt:lpstr>
      <vt:lpstr>Питання для самостійної роботи</vt:lpstr>
      <vt:lpstr>Література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Валерий</cp:lastModifiedBy>
  <cp:revision>13</cp:revision>
  <dcterms:created xsi:type="dcterms:W3CDTF">2017-10-29T20:37:56Z</dcterms:created>
  <dcterms:modified xsi:type="dcterms:W3CDTF">2018-04-18T21:22:51Z</dcterms:modified>
</cp:coreProperties>
</file>